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774" r:id="rId2"/>
    <p:sldId id="684" r:id="rId3"/>
    <p:sldId id="764" r:id="rId4"/>
    <p:sldId id="765" r:id="rId5"/>
    <p:sldId id="763" r:id="rId6"/>
    <p:sldId id="766" r:id="rId7"/>
    <p:sldId id="768" r:id="rId8"/>
    <p:sldId id="769" r:id="rId9"/>
    <p:sldId id="770" r:id="rId10"/>
    <p:sldId id="777" r:id="rId11"/>
    <p:sldId id="773" r:id="rId12"/>
    <p:sldId id="775" r:id="rId13"/>
    <p:sldId id="776" r:id="rId14"/>
    <p:sldId id="771" r:id="rId15"/>
    <p:sldId id="7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212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2/8/23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2/8/23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2/8/23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895CA-71D0-DF4B-B626-9B2FE1FA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AA5BC-C8FA-504C-B586-2615A46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02FB9-93EE-5B42-B1EF-6F7D09C82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971B-AE66-2847-8DC5-32B4958D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2" descr="Image result for going back meme">
            <a:extLst>
              <a:ext uri="{FF2B5EF4-FFF2-40B4-BE49-F238E27FC236}">
                <a16:creationId xmlns:a16="http://schemas.microsoft.com/office/drawing/2014/main" id="{8BFA0F2F-2675-1041-A8D6-0F20C84C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670797"/>
            <a:ext cx="42195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C535D-09DD-EB4A-9979-6BA8C34A747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31A1B-5EED-7544-AA6A-A47D177DD7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44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F7497-8E16-F84E-8BBC-6A9C87CE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08A24-B4C3-E24C-9280-B7C2F047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F_Dendrograms_WordNetworks.R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328A8-207A-4C49-B3AB-34A18EED1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872D3-60F3-2B44-AAB5-A80B0567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F801779-55F3-FB42-A116-1B16544B8A4F}"/>
              </a:ext>
            </a:extLst>
          </p:cNvPr>
          <p:cNvSpPr/>
          <p:nvPr/>
        </p:nvSpPr>
        <p:spPr>
          <a:xfrm>
            <a:off x="971374" y="5127564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512C93-B229-B04F-9E9A-3C764425FA08}"/>
              </a:ext>
            </a:extLst>
          </p:cNvPr>
          <p:cNvSpPr txBox="1"/>
          <p:nvPr/>
        </p:nvSpPr>
        <p:spPr>
          <a:xfrm>
            <a:off x="857469" y="5282863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alcohol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DC01D-FC20-3748-92EB-6D2EE9E2D48E}"/>
              </a:ext>
            </a:extLst>
          </p:cNvPr>
          <p:cNvCxnSpPr>
            <a:cxnSpLocks/>
            <a:stCxn id="8" idx="4"/>
            <a:endCxn id="32" idx="0"/>
          </p:cNvCxnSpPr>
          <p:nvPr/>
        </p:nvCxnSpPr>
        <p:spPr>
          <a:xfrm>
            <a:off x="1288677" y="4132729"/>
            <a:ext cx="12150" cy="994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89741"/>
              </p:ext>
            </p:extLst>
          </p:nvPr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29777"/>
              </p:ext>
            </p:extLst>
          </p:nvPr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5908</TotalTime>
  <Words>586</Words>
  <Application>Microsoft Macintosh PowerPoint</Application>
  <PresentationFormat>On-screen Show (4:3)</PresentationFormat>
  <Paragraphs>145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Unicode MS</vt:lpstr>
      <vt:lpstr>Arial</vt:lpstr>
      <vt:lpstr>Calibri</vt:lpstr>
      <vt:lpstr>Calibri Light</vt:lpstr>
      <vt:lpstr>Consolas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Open F_Dendrograms_WordNetworks.R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342</cp:revision>
  <dcterms:created xsi:type="dcterms:W3CDTF">2018-05-23T17:24:59Z</dcterms:created>
  <dcterms:modified xsi:type="dcterms:W3CDTF">2023-02-08T16:45:26Z</dcterms:modified>
</cp:coreProperties>
</file>